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7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5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4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0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7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6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A344-8BAB-4576-A390-C46BC13D03BD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CE59-41CD-4108-87BC-0BED274EA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Pictures\shanghai 2005\huadong campu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00" y="188641"/>
            <a:ext cx="2496276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y Pictures\shanghai 2005\huashen 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48" y="116632"/>
            <a:ext cx="1899252" cy="14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Pictures\china 2006\shanghai\changfeng park by camp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9851" y="1844824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My Pictures\China 2011\shanghai\2011-Prof. and Mr. Dienes with the gro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48" y="154107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748904"/>
            <a:ext cx="20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 </a:t>
            </a:r>
            <a:r>
              <a:rPr lang="en-GB" dirty="0" err="1" smtClean="0"/>
              <a:t>Xiuyan</a:t>
            </a:r>
            <a:r>
              <a:rPr lang="en-GB" dirty="0" smtClean="0"/>
              <a:t> </a:t>
            </a:r>
            <a:r>
              <a:rPr lang="en-GB" dirty="0" err="1" smtClean="0"/>
              <a:t>Guo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85374" y="43547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Shan Jiang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39345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Jinghua</a:t>
            </a:r>
            <a:r>
              <a:rPr lang="en-GB" dirty="0" smtClean="0"/>
              <a:t> Tang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85374" y="2348880"/>
            <a:ext cx="654778" cy="15121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076056" y="2348880"/>
            <a:ext cx="699852" cy="207216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16016" y="2924944"/>
            <a:ext cx="0" cy="10086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7" descr="data:image/jpeg;base64,/9j/4AAQSkZJRgABAQAAAQABAAD/2wCEAAkGBhQSEBUUEhQVFRUUFxcXFBQXFBQVFBUYFxcXFRcUFBQYHCYeFxokGhUVHy8gIycpLCwsFR4xNTAqNSYrLCkBCQoKDgwOFw8PGikdHx0pLCkpKSwpKSksKSosKSksLCk1KSwpLCwsKSkpKSwpKSkpKS0pKSwpLC0sNSksKSkpLP/AABEIAKgBLAMBIgACEQEDEQH/xAAcAAAABwEBAAAAAAAAAAAAAAAAAQMEBQYHAgj/xABIEAABAwIDBAYGAw4FBQEAAAABAAIDBBESITEFBkFREyJhcYGRBzKhscHRQlJzFCMkM1NicoKSk7Kz4fAVQ1TS8RY0Y6LCJf/EABkBAAIDAQAAAAAAAAAAAAAAAAABAgMEBf/EACcRAAICAQMEAgIDAQAAAAAAAAABAhEDEiExBBNBUSIyFHFhgZEz/9oADAMBAAIRAxEAPwBps2gjMMd44/xbP8tn1R2J1/h8X5KP92z5LjZn4mP7Nn8ATpUkxnVUsTGF3RxZf+NnyVfp6Zkjj1GfsN91lJ7dqL2Z4lRcIdG69lVNmjHHazqngYH2LGfsN+SsFNRREfi4/wB2z5KFms84m5kaj+ilaGcWCplJmiMESMdDG3/Kj8Yo/kuZNlRSAt6KMC2ZEbAfOyNtQDkCE4bVNHUBF+J+Src2WKCKTtX0dyNN4gHt10AI7LIbF9HT5CTKOjFjbIEk93JX6GvBGSWFWAQrYzdBKMb4KzQ7tT07b9HBOwaDo2Y7dl25lPqTb1E4WdHAwjVr4Y2kebVNQ1lja+l1Xt7N3o6gF4s2QC4PB3YU0/5Db0VLam3Im1TnQxxmPLLo2WvxLcslcd0q+CrcY2wwiQNxEOijuQNcOWZWYvpywlrgQb8U4oK18EjZYnWewgtPwPZwVmlFTlybrWbDZ9yvZBBAZdMXRwgi+eI3bllwRbt7ttjh/CYoXSEkm8UTrAaAdW3anW7G34qqnE0YDXOP31o1Dxkb8+zssme3YJ5ZWYJeiib69nEOfz0009quqvkVxnrTxbJN3b5/QhJujTsndUyCOwucHRRiJotb1QOCcQU9HM3GyGBzRcB3QMA7bdXNJ1lfBMzAXB7bgWBNnEcMvW7ktHDgi6uGNrW5B2TWjXrcvPxCaW+3BDJO0tV6lsvGxEGeJhe+enpoKdnqufDEHP5ZWy48L6LO9697IZ2GCmp42RuIvKYo2vdhz6gAuwaZ6nsTHe+Spnqy17ZnWNo2OaQcgR1GAZXIPC/A6Lt/o22iKZ07qdzWNF3A2D8IzJDL3smlRVKak9lRWsILrNbe+mXlpqnDaRosHEA8QBe3ZcgC/mnmyaPPPjZWOj2HFxaoSnRZjwuRVjCziS3hboxmP0r3UlQ08TmW+9m/CzcR7BfId6tUGxI73tkOfzSx2G05iw/OsPZlmVV3DSsDRR2QN6QDC0YiADbIA5an48VJ02w2OeGvAaHEDJrdCCLjtDrDuPYntdu65pLh1gS24NgbOcRqMmn3J/DTY4hwIu0k5EZ2OLkQSCRydcaZJzHHElycUGx4o7tljY4gkdJhFxnkT2HI38CBkSVbu3E8gBjW3xlpwAWN7BpyzGpseSsDGiSIF2TiM+YcOq72gjwSDb+qc7eQ4ZeGfmOChqZb21XBm9Vs0C4w5tN9BY2yPtI/sqMnpuzLhl5f32LT59lMc8POWRBFhYg8D/fBUza1JgkLOH0T7bd/9910MlmPNh07jXdoN6ZmJgcAbnLThc5ad69GUmyaZ0bXCngsWgj7xFy/RXmimeWPBBtY9q9EbjVxloYidQLeXjfzVnkzPgk/8Fp/9PB+4i/2of4LT/6eD9xF/tTq6F1MrG3+C0/+ng/cRf7UX+C0/wDp4P3EX+1OroXQA1Oxaf8A08H7iL/as69JOz4mVUYbFE0GEGzYmNF+klF7AdgWn3Wbek134VH9gP5sqAGOzfxMf2bP4Al5pg1pcdALpDZf4mP7Nn8AUbvDXWtGD2u+A+KqbLYq2MHzlz7nndTVJEDlZQ9HHz81Y6OPUW/v+/cs0uTclSOHbCje7FYtd9ZpLT7NUq3Y2HR7j3hp9tlJQR2RyFRZIh6uIAcT429gVk2BslggGJjSXZm7QT5nNV6c3PeQPMhXanFmgDkrsCTtmbqJNUhrNsKF30A082dQ+zIpv/0xERYukPI48x7FLILS4R9GVZJLyRH/AEuy9+kl82/7U9p9jRN+jiPN5xew5J2Curo0R9DeST5Zy+mYRYtaRyLQR3ZqG2luTSTAgwtYT9KMYDfnYZHxCmwUd06IptFC2VsKq2bUF0bTPA/J+C2K3Bxj+sOy6T3i3pqZLxQ08vWyuY33I7gFpNFTdI/De2RJPcpqioouHWI1Jv35JafCLO47ujO/R7ulURsc+YHG+wDTpG3W19ASTnbsV8g2B9c+A+akYK1jy5rHNJabOAIuDyIS904pJbEJuTlciOpNlU9OLtYxmgxHUnQXccyfmn72hwIOYIse0HJVrf3Z089OGwi4DsTxezjbQDnnmu9w4ZRSgzOcS4mzXXu0A2tnnwUdb16aNP48fx+9rV3WnyYrtzYP3JXyxcA4ln6Ds2+w28E8pBorv6Xth36KpaND0b+45sJ8bjxVKpys+XZmnpncbJeACycMeO88DYKOhNu9PIcyqLNTDnYSchq9uZ5C3xTKbZ5GIt0c91+QBFvZ7iQpVw0/olGxXzKkRoidmOIab2Jubgcza58Tc+KcPtyStdIyMEuIHiFXqjbZLrMz8vilpbHqSJdyqu81EQcYFx7lNQ12IXIt5jwsdUvNEHsIIuHCxCcfiyvIlJGbyx+d/wCytg9Fu0WsphG8uDnuu246pysBfmbLNKahx1DYz9ex7hn7lfSwBwsLYRdlsrYcyB4C/gr5z00ZcODuJ2aViQxJrR1XSRtf9YZ9+h9t0tdaOUYWqdMUxIYkndHiQI7xLN/SWfwqP7EfzJVol1nPpJP4VH9iP5kqAIoV4ipozxMbLfsBQDWF7r3uSblA1HSYBnZkbBbtwhP6GnNws02bMcdrHlFTFT9Oy2nHgmdJHz/vtUjEFSaBVuQSc6Vum1TooskIUsOOaNv51/2c/krm0KobEH4Te18LCb8s2j3Eq3rXg+ph6h/INBC6JXmYNGiQQB0jXKO6BitNPge1w4H/AJU+6va2YRi+KVuJpwnD1RxKrV1YthVGKOx1Z7joglFpclM2dupUs2i10hOFznPdIwmzuOE8r5ZHktERkpKnqmSNxMcHDmDdQhBY9l5NPU9Tk6mpSX1VbCq5MgBAJAJ0F9e5dKjekWjqXGN8TSY4gTdh6wdxNhnayeSeiNpWQ6TAs+VY3JRvyy1bf2UKmmkhd9NpA7HatPnZYTDOGOLX5OaSCORBsR5hbru+2QU0fSuLnloLidc87LJPSXujh2g6Rr8DJhj0FsQycPMA+KryLUkyzDJ45uC3GkNWw8QpGmqGqkvoaeP160E/VDb5+BKlachnqv1zs4OF76ahZnGt0bYZNWzLa9wOgTauqHAdXIqK2HtrGSD9E2PJSFRN1v781BtlqRX6nZLnO6SolDG+0dxOXs+SU2fvDSsPR07HyO5hrnONu3U+CWxgSkysdIBcDQAXFri/HtTTY27gim6VmLIksDiDhxanv0Pkro01uzLNTT+KJSl2syYltrHQg39oIBB8E4dDhHYkoqINOI5uJuSdSnMmYzVLe5oUfZT52dFXtJyDiM+/LPuurr0GeFwDbeq7M+OarW8FDjYHcWnVTbNomURYbkhrcROQvbn4qcnaRHCqbRbd1XHoS0/RdbuyGXsUzdQW67jgkJ4v+H/CmsS14/qjmdR/0kd3QxJO6GJWFB3dZ36SD+Ex/Yj+ZKtBLlnfpHP4TH9iP5kqAKxQ0gy7bexoACnKOH/lMqOmsAOxpv3tB+Kl6Vv/ACsM+ToQ+qHcMX9U6ZGuIk4aFEnYWBNqlPCFGbVqhGxzjnwDRq5xyDR2k5JMaHm7sTbzOOuHALdmZ/iHkrKqxsekMFN1zeWUnF9XrG7g0cuF9clZY33aDzAK1YVSMOaVyOkYRIBXlAaCCCABdBBBAAT3ZFVglHJ2R8dPamSCALZtSJ7oXtjID3NIaTewJ45Kl7j7vVEFS/pcTWtboHXY8uyvyOntV02bU9JE08dD3hLzShjS5xAAzJOgUJY1KSk/Bsw9VPHinhilU/8ASG3r3i+44mvADi5wAacrjU+xOdh7cZVxdIwEC9iHC2fEdqG1thw1bAJGh2XVcDmL8QQlNibIbTQNiabht8+Jub3KS16/4CTwfjpU+5f9UPQRp7FTfSrsIVVC61y+AiTCDmW6OFuVs/1VF70z1jK8PjDmB2GONwza4X+lw1JyKuztmsEgkeLyPZ0Tzc2IsSerpz80lPXargnl6VYYwm5J6ldLw/TPO1VsVk7mFuKMgAOaGgNt+byyVk2oA+JrSbNiYA0AdYYRld5vc91kvtSgNPUSRa4XdU82nNpHhZNq1hLHdxyCzym+GaoYor5R8kDuycJdfXUqySgOAIyPNVrYp658lZSclXNbmjF9TunYDk7VO8WEWysmMMoxAO8/cngsdCorYHERfIfDuXXS3S76Y2uOKbltk6ExnXs6pyTrYlOGQC5ve57uxJy/BONhbClkxHSNx9a4ytk6zdSdPJWJN8FOpRdst2xocMLebusfHT2WTxctaAABoAAO4ZBHdbUqVHHnLVJsO6GJc3R3TIh3We+kb/uY/sR/MlWgXWfekQ/hMf2I/mSoGJRMth7YoXeBhYPgU8po+V0xjgmkMbo43FvQQNxOs25DLZAm5FrZqWpaSQat9qxSi7N8ZLSLNal2NRNafq5jtXMrJAwlsZc6xs24GI8Bc5BRpktcRSqqGxsLnGwHj2AAakngExfu46oDZJ3vha1+JjWFvSaEdckEXz0Gl9SnWwaJxhElUA2XESWEgmMXIDWDhlbPU31T6qqC74Dh4KyEPLKZ5fCGs7y9/YLgdgzUjsquY8OY09aIhr28W4mh7fAtOR7DyTOOOw9qyzZm/fQ7TdUZ9E92CRvOIWa0jm5oaHDxHFXx5M8jbbIFCN4cA5pBDgCCMwQRcEHkQjKsKwroyiQQAEEEEAGiC7ijxGwSpoXcCD4oAf7vVVnlh0dmO8f09ycb20Es1K+OG2J1r3Nrt1IHaVERwva4OAzBurT92NwhxIFxx9yUlaotxZHjmprlblW9Huz5omSdNjADsLY3aC2ZI77q4KHqN4Wj1AXHmch81HT7ZkdxsOQy9uqUI6IqJPqM7z5Hkaq/RM7W21T07b1EsbBr13C+XJupVM2v6WqU5QxumscnHqMvpfPM68llW++yXw1bsRc4P60bnEuJaTpc6lpy8BzUTS1GneoSm/BKGNbNmg1u1X1cpleGgmws0WAA0AuudoswwyP+qxxH7J/omOyJrgXUlX1YDMJ45EHiO1ZG97Z1YqlSKRsR9mtudbe1XWGNmDXP2earbtnRhpDBhv23t3X0UnsvZ/UzJJHO596k3YlLRsOHuHAHsPtTiVodobHmPiOKJsdxlw1XLqc81Bokp2I0ta5jrScdOXh29hT15B04ptKxpbYm6WpIyGBILvkTqGqzbpn8G1vZ7vDQ29t/FVqo0/vkpzc5/wB7kHJ9/No+S0YeTB1O8SwoiURRXWo5weJEXIkSAOrrP/SGfwmP7EfzJFfVQfSEfwmP7EfzJEDLLsfaMX3PH1f8qIa8omhPPu6Ow6nu5KlbPZaFluLGfwgKQincDbVVWTosJ2oAThAGnuSEle9wGfllwTKFpIJPl7E4AQMDB70o0Xd3Io25JptreCGiiEkubnA9HEPWkIt5N5uOXuSvwFEZ6Q94RSUZY0/fqgYWc2M0fJ5ZDtN+CxR3BS28O2ZKqV00pzcbAD1WtHqsb2D5lRZHV8VbFUiDdmx+h7efpoHUsh68AxR3OZiJ0/VcbdzhyWgkLzTu9tt9JUxzx2uw6HRzSLOaewgleg9295Yq6HpIjYg2kjPrRu5HmDqDxHiAxEiQiXZCKyACRFHZBAC8GFpbiJ692iw53GqdmPo2OwDER6rNL5W1PNRr2TGWMBjTDbruxkOve7Th0sCpa6KJRlQ02PWSSNtLGY5BqNWnta7inxbzCpW9XpMhpDhjwzSNfgkjD8LmZX4jPkrds/aPSxMeLjE0HCSCRcXse0JJVsObUnaVBVNRGwtDy0FxwtvbM8guzSNPBRW292Iql2N5e1wFgWnIfqnJS1HT4I2tLnPLQAXOtc9uSScrdrYsnDGoRcZW/KogNs7Bhqm4J2YgDdpuWuadLtcMx7llm+u7jaKoaI79FI0FlySQW2D2knXOx7nhWKff2WCqljfZ7WyPADsiADoHD43S28u0INpUTuiNp4fvrI3Wxmw++Nb9a7bnLi0ZJSVkItpkNsF2QSu0CS8jkPYofYVfhsTodFZ3Br24ha+VwsUlTOtGVxIOCVv0iPmpakqXEWjY518hYceOvFQldQNxZNyv4eSXpKHMG58HOGZ1PipbE0n4J90ZY1zpHNiDdW3DpCeQHMqJqgZD1MYbcWc49d2WfVGTRfxTiGlYDc5n++OqescDoPLkhySQ0t7bsQpqUMbzJ1OpKc9JZtuPsXMxskcXNVR3FJncx6pVX3i2bUENqKZzgYcWIMcWyAZOxgD1gOPu1VkqZOqmLJZGywdGSMUoY7uIxeHqlX43TMeVaosm/R3vv92x9FMR07Be+Q6Rv1rfWGV++/NXEhYbt6Y0e15nQWZ0cuJoAGEYgHEW+r1iLcith2Bt2OrhEjMjo9nFjraHs4g8QthziQKK66IXBQALqg+kI/hMf2I/mSK+FUH0g/8AcR/Yj+ZIgBju1tNkkUbBIx5DWgtBs8WGYLHZ+IuDzVhjeGnl4LDycgn1JtmZg6ksjezGbfsnL2KDh6JajbqaQFo7fjmnIj1Kx+n3+q2fTYe10bcvKya7S3nqagWlmcWn6DbMZ4tbYHxuloY9SNJ3i39gpRhjLZ5gLBrTeNhy/GPH8Lc+5ZXtLaMlRK6WVxe92pOlho1o4NHABNw1GFNRSIt2JT6JtfJPJR1SmSkIAUvsbbktM7pIZHMcBhdhOrdRiGhsed9FDpemfY56HIoA2HdX0piQiOsAa4+rM0Wa79No9U9oy7FoLCHAFpBBzBBuCOYI1XmWE6t5afBT+yN454bOhlcxw1F7sd2PYcj32ukBveBEQvO+1dqzyP6V80riTnie4lp5DhblZTG7m99SJYo2Suu+RjCHHG2znAHquuEAegmaDuR3XRbZJvvY21tl3pgRO1N1Ked2J8bMRIxPwNLngfRcSND5pTd/dqGiY5kGINe7EQ55dY6dW+gWdbZ3h2m2rjmljkp44/xsUbmyh7Gu6z2s1Is4AnuWn7K2kyohZNHiDXi7cTS13iDokMdApVmiSCWZogDz1vhlX1I/8r/fdQjatwNwbEaZ5g9imd+n22jVfau+CrU8nFIkSmyK8A4TofYVaqCtw9Q6HQ9nzVR2bQ4oHO+kTdp7G5W96d0taS2x1HHms842asWSkWYSdbPwTqFoAz4KuCu0UpT1QdZUODNsMiexJMJJysB26pwx72j+i6pnNA5lKOr2gaC/mlRZrQ3JOpSeNJ1FePFNg4n5KVUUTlbHEr8TgFJ7v7O6SpjBzDCZPEDC0f8AsT4JnTU1hd2XwU3syUUtDUVrsiWEx35AFsQH6TiD+sOScPlIryPTBv2ZPvnUiTaNU8ZgzOA7m9T/AOUW7u80lJMHxnsc0+q9v1XD48FDFx1OZOp5niURW85h6H2Dt2OrhEkZ7HtOrHWvY/A8U/IWBbr70S0UuOOxuMLmuvhcDzsQcjmCr5SemSI/jYHtPHA5rh5GxSAvxCoPpB/7mP7EfzJFKU/pSoX6vkZ+lE63iW3UDvrtiCWaN8UrHt6IZh358h+IQBl2HIdyJqe1+zHwFoeMnta5juDgQD5i9iE0ITAMrmF9sl0CuZGcQgBdEuI3rpAAfoUyT5NXU570AJIwiKAQA5ZJmDzyKdNdZMGtJ0Tu+QQAs+S7bHu7wpP0f0uPalK3lM0/s3d/8qIKmNydtR0e0YZ5Q4sbixYRci7S3EBxtfRAHpZwTeqqGxsL5HBrW5lziAB3kqGoPSJQTGzalgJ+i+8Z/wDaymKmniqInMeGyRvFnDJzXDwQMSpq2GV3Uc15DQ67c+q64BDtLGx48E7ssu2X6L6kVUgdK6CnDi+AwSnI4uq3o3Z+re9+PetSa2wHHt5pDAElPXtZa4cbvDMmk2J4ns7UhJtPDUNh6N5xtxCQC7BbI4j9HUapid6qWVxZHUxY2lzS0vwkOF2nI20ISZONXuYr6Qh/+nVj/wAl/NrVU6h1gVa/SFO120qpzHBwL25g3B6rAcx23VWro7efsKCDNS2TsWONtK1zQWuhGK+V3EBxNxx6x8lHbz7kOpyZoCXwHN4+nFfifrM7eHtT+Gs6TZ0EzdYmRh3lgPtsrlsOqErANQ4d/DjzSaJJ0ZC2C6d07XDgD4q07f3ebDKWln3t2bDYjDzYHDPI6dhCiv8ACR9EuHZcEe1ZXOnTN8cdrUjmBryMyR2A/Gyc/crbZuJ8UTNnEfSd7vgn1JTxcRc9t/jkoWT0sZRw3NmDuPx7VKUezuJzPPl3J5FT56cEjtKt6MNYyxlkNo2k5dr3cmAZkqDbZNQrdi1PQmol6BguBYzO4Bp0ae13uvzCb+mavEVHBTN1lfiP6EQ/3Ob5K07u0uGIRw3wayzH1pnn1nN7CePKwCyP0n7eFTXFrM46cdCwjiQSXu/ay/VWzFDSjnZ8mtlQRFGiJV5nOV0SuCg45eKAOhmbI6hxuMzp8Sjhy7+K4qTmO74lAGlTbLZUUrI3/UYWu4tdgFiPlxWdbQoHwyGOQWI8nDg5vYVp2zz96j/QZ/CE325sNlVHhPVe31H8WnkebTyVadE2jMgusQ5o9o0UkLzHILOHkRwLTxB5pmVYQFyLG6UBSMTuC7BQAqCjukJnGySjfYoAcujB4JI0/JLNRIATijIKOaWxsEqCm8vrZoAeUlNK9uJsb3NGrmscR5gJu+QZdhW+bnvhdSsMOGwaOqLeIPIqB359G7KlpmpgGS6lujZO/k7tVKy+zVLp9ri7MkZmTbP2p/Q7UmhN4pZIz+a9zfYDZXz0WmFkckbhhqGuONrhZ1hwzzt8VJb97jtmi6emaBI0Xc1ot0g7h9Ie1Pub0xdhuOpMrmy/S5XRWD3MmbykaMX7TbFW7ZfptgdYVEL4+bmESN8sj71jiMqwznoeg3yo3l8rKmEtDcVi7BI0hudw6xOmi87yTY3Fx1cSfM3+K5ekwUiQu52R/viEVWcQXLnZeIXbLEgE2BIuTewz1IGdhqmRLZutVEbNmzuL9G5nFt82vPK5db9VWXdqvkiaALXOl+ATDZe65pKeZkz45BO5ronROxNc1ouJGu4A5cOFkey57OseBWfNOuDX0+JT3Zc6raT3RWkja9v0sy0gcSLXzUXUbOa05EOafVeNDxz5FPhXDo7a3Cj6AmKQsOcb3a6kGxN+zj4geNC+ezNUn2Xa48nLaMHj7E4jpGt5DwTfbm020rCXZuBs1oOptcH9G2d+VlD7r7Hn2rKXSvc2nYevhuAT+TZwvbUm9h2kKMYNuiyWSMVbFdq7yvEogpWdLIbC4GPM6ANHvOQUvu9u0xlXhrJcdS8A2+ieIjYdNOGV+Cu+ytgMh+9wRNijAF3BwBceThYuf3ucqtvDRCXaTAw2MOF73DKxb6tzw1BPY0rSoKJhnnc9lwPfSRvOKGiLYzaWW7IrWuLjrP8A1R7S1ef7qw79byGtrXyA3jaSyEcMAPrD9I3PlyVeK0IxhELhy7K4c5MDlcmUDTNcyt7fBFCzjwQAvCzidEKh4uLDh8Suu9ITOzQBquzz96j/AEGfwhOmlMqB33qP9Bn8IToOVLLBDaux46lmGQZj1XD1mnmD8NFnO293paZ3XF2H1ZB6p7D9U9h8LrUA5B7Q5pa4AtIsQRcEciDqmm0JqzGwUq111cttbhg3dTGx16Jxy/UcdO4+aptVSvicWyNLHDUEWP8AUKxOyNBu0SCNEQmIUE9lyZiuEEAddIeaWpqGSU/e2OfbXCCU3W57kUEIpWGPDawJ5k8bnmq8k9PBfhxKd26oynYW356GQjrNB9ZjgR42PFaNsj0otAAkjNubTf2FWmv2FT1DeuxrhycM/wCiqG0PRc0G9O8s/Md1m+B1ColJS3exqjCUNluh1tWnpKx3TwSdFUt0NiMf5r28R2q1bLmkawBwBNs81mkey6ijlDizFbyPcVcaPfNjhgNg62YuD7Qqnb8lqpeCt787judIZ6Znrm8kYtkeL2d/EKls2PMTYRPuObSPetpg2mC3Mi6XZEx+dgpxz1sVz6aLdmNQbn1DzbCB3m58gpqh9Fkr7YnEdwt7StP6PAOoQPAKNqqHpfXfIe55A8hkpPqEV/j/AKISk9GNMz8YcZ/OfYeQ1UizdantgZTsA+tYB3gdVJUdK1nAfFPYagDgoPO2TXTpb8kJPubFgDYwWDW17i51Nu1Rk26MjM2vDvYVdXVPJJPnVLd7mhWlRWaHZ7x6yWkHXAHE2HK/D2qRqp7qOlZlfkR71FSp2KS1J2QnpFoy6GOQA44RgmF8g0n7263ecPi1ahuvu+KajhizBDGl4yze4YnkkanET5Kk1zDNNG05skMbH242eD1/IeS03pL3zy9y6EGnujnZLSUWNdrVQgp5JNcLS4XOpGQ9pCwvejeUxxOiY681SMVTJfNsZvhhHa+5c48nAcSrf6Rt8A55pw7DGw3ldqSQL4QOz325LHZpy9xc7Vxv/Tw08FJbsreyOESNESrCBy5JldFySlcgDnUpwxqTiYlnGwQBw9ySlGaUYLlJTPzQBpdFWx9Gz74z1GfTb9UdqdNr4/ykf7bPmggq6J2dCuj/ACkf7xnzXQr4/wApH+8Z80SCKGdjaEf5SP8AeM+aRrm007cMronDhd7Ljta69x4IIIoVlJ23uoI7vglZIzUt6RnSNHdfr+GfYq7dBBTRFhFEggmICd0G2JYTeKRzewHLy0QQSY06LdsX0mPZlKL/AJw+IV92Nv5BKAC9g73Ae8oIKieKPKNWPPJ7MnTteleLOlhIPAyR/NVnau6uz5XFzJo43Hi2aMDvtdBBQ7ZZ3WQs9NPSjqTwVDBw6aMP/izT3Ze+0TsnODHDUOIHkb2QQSeJMfdZLf8AUkdvxsdv02fNIt2/Hf8AGR2/TZ80EFF4V7JrM64Om7wRk5Sx/ts+acs2xH+Vi/eM+aJBLsr2HeYp/i8dr9LF+9j+a5dtmP8AKxfvGfNEgn2V7H3X6EJNpxn/ADY/3jPmuvuyItsZYv3rPmggl2V7F3mcR10QH42PsPSsv708n34MUDwHxvcB1D0jNdAXZ5ga9tkEFZCGjhlU2prdGQ7Yrb5YgS43cbg345ntJ9ijA4cx5oILUlSMcuQF45j2LlzxzCJBMiclwSbMzdBBAC7SOY81zK8diCCACLwBqmzigg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4880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47971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Gustav Kuhn</a:t>
            </a:r>
            <a:r>
              <a:rPr lang="en-GB" sz="1600" dirty="0" smtClean="0"/>
              <a:t>, Goldsmiths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960190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East China Normal University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975" y="548680"/>
            <a:ext cx="31839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Mechanisms of implicit learning:</a:t>
            </a:r>
          </a:p>
          <a:p>
            <a:r>
              <a:rPr lang="en-GB" dirty="0" smtClean="0"/>
              <a:t>The nature of the structures that can be learnt; computational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653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3017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4290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Ryan Scott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 Anil Seth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980728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difference between a conscious and unconscious mental state?</a:t>
            </a:r>
          </a:p>
          <a:p>
            <a:endParaRPr lang="en-GB" dirty="0"/>
          </a:p>
          <a:p>
            <a:r>
              <a:rPr lang="en-GB" dirty="0" smtClean="0"/>
              <a:t>What methodologies should we use to measure that difference?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20448"/>
            <a:ext cx="1440160" cy="19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609864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Andy </a:t>
            </a:r>
            <a:r>
              <a:rPr lang="en-GB" dirty="0" err="1" smtClean="0"/>
              <a:t>Mealor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Establishing that a state is unconscious often involves asserting the null hypothesis.</a:t>
            </a:r>
          </a:p>
          <a:p>
            <a:endParaRPr lang="en-GB" dirty="0"/>
          </a:p>
          <a:p>
            <a:r>
              <a:rPr lang="en-GB" dirty="0" smtClean="0"/>
              <a:t>Conventional statistics provides only awkward tools that often cannot work at all.</a:t>
            </a:r>
          </a:p>
          <a:p>
            <a:endParaRPr lang="en-GB" dirty="0"/>
          </a:p>
          <a:p>
            <a:r>
              <a:rPr lang="en-GB" dirty="0" smtClean="0"/>
              <a:t>So Bayes is needed….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952328" cy="26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204864"/>
            <a:ext cx="307334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442038"/>
            <a:ext cx="4320480" cy="145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1114" y="345721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Estimated typical effect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82409" y="3012325"/>
            <a:ext cx="413523" cy="230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12260" y="301232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Estimated maximum effect</a:t>
            </a:r>
            <a:endParaRPr lang="en-GB" sz="1200" dirty="0"/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4932040" y="3580536"/>
            <a:ext cx="504056" cy="352519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734766" cy="173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Hypnosis as unconscious executive intentions</a:t>
            </a:r>
          </a:p>
          <a:p>
            <a:endParaRPr lang="en-GB" dirty="0"/>
          </a:p>
          <a:p>
            <a:r>
              <a:rPr lang="en-GB" dirty="0" smtClean="0"/>
              <a:t>(and as a means for creating other unconscious mental states?)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1799284" cy="18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3"/>
            <a:ext cx="1504968" cy="207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008" y="36047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Peter </a:t>
            </a:r>
            <a:r>
              <a:rPr lang="en-GB" dirty="0" err="1" smtClean="0"/>
              <a:t>Naish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93312" y="3661858"/>
            <a:ext cx="244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Rebecca </a:t>
            </a:r>
            <a:r>
              <a:rPr lang="en-GB" dirty="0" err="1" smtClean="0"/>
              <a:t>Semmens</a:t>
            </a:r>
            <a:r>
              <a:rPr lang="en-GB" dirty="0" smtClean="0"/>
              <a:t>-Wheeler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13312"/>
            <a:ext cx="1133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Prof Dora </a:t>
            </a:r>
            <a:r>
              <a:rPr lang="en-GB" sz="1600" dirty="0" err="1" smtClean="0"/>
              <a:t>Duka</a:t>
            </a:r>
            <a:r>
              <a:rPr lang="en-GB" sz="1600" dirty="0" smtClean="0"/>
              <a:t>, Sussex</a:t>
            </a:r>
            <a:endParaRPr lang="en-GB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43" y="4701999"/>
            <a:ext cx="1133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2552" y="63093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Dr Sam </a:t>
            </a:r>
            <a:r>
              <a:rPr lang="en-GB" sz="1600" dirty="0" smtClean="0"/>
              <a:t>Hutton, Sussex</a:t>
            </a:r>
            <a:endParaRPr lang="en-GB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8738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39850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Ben </a:t>
            </a:r>
            <a:r>
              <a:rPr lang="en-GB" dirty="0" smtClean="0"/>
              <a:t>Parris</a:t>
            </a:r>
            <a:r>
              <a:rPr lang="en-GB" sz="1600" dirty="0" smtClean="0"/>
              <a:t>, Bournemouth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Sussex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 Dienes</dc:creator>
  <cp:lastModifiedBy>Zoltan Dienes</cp:lastModifiedBy>
  <cp:revision>15</cp:revision>
  <dcterms:created xsi:type="dcterms:W3CDTF">2013-02-13T09:24:09Z</dcterms:created>
  <dcterms:modified xsi:type="dcterms:W3CDTF">2013-02-13T16:12:01Z</dcterms:modified>
</cp:coreProperties>
</file>